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  <p:sldMasterId id="2147483756" r:id="rId4"/>
    <p:sldMasterId id="2147483768" r:id="rId5"/>
    <p:sldMasterId id="2147483780" r:id="rId6"/>
    <p:sldMasterId id="2147483792" r:id="rId7"/>
  </p:sldMasterIdLst>
  <p:sldIdLst>
    <p:sldId id="256" r:id="rId8"/>
    <p:sldId id="257" r:id="rId9"/>
    <p:sldId id="258" r:id="rId10"/>
    <p:sldId id="260" r:id="rId11"/>
    <p:sldId id="277" r:id="rId12"/>
    <p:sldId id="274" r:id="rId13"/>
    <p:sldId id="259" r:id="rId14"/>
    <p:sldId id="262" r:id="rId15"/>
    <p:sldId id="263" r:id="rId16"/>
    <p:sldId id="276" r:id="rId17"/>
    <p:sldId id="264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FF0066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1248986">
            <a:off x="914400" y="1524000"/>
            <a:ext cx="6781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8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y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188513">
            <a:off x="3510990" y="2982763"/>
            <a:ext cx="2728454" cy="3045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il.png"/>
          <p:cNvPicPr>
            <a:picLocks noChangeAspect="1"/>
          </p:cNvPicPr>
          <p:nvPr/>
        </p:nvPicPr>
        <p:blipFill>
          <a:blip r:embed="rId2" cstate="print"/>
          <a:srcRect r="53475" b="17286"/>
          <a:stretch>
            <a:fillRect/>
          </a:stretch>
        </p:blipFill>
        <p:spPr>
          <a:xfrm>
            <a:off x="609600" y="1143000"/>
            <a:ext cx="3429000" cy="4343400"/>
          </a:xfrm>
          <a:prstGeom prst="rect">
            <a:avLst/>
          </a:prstGeom>
        </p:spPr>
      </p:pic>
      <p:pic>
        <p:nvPicPr>
          <p:cNvPr id="3" name="Picture 2" descr="iil.png"/>
          <p:cNvPicPr>
            <a:picLocks noChangeAspect="1"/>
          </p:cNvPicPr>
          <p:nvPr/>
        </p:nvPicPr>
        <p:blipFill>
          <a:blip r:embed="rId2" cstate="print"/>
          <a:srcRect l="51695" t="10077" r="-1839" b="33241"/>
          <a:stretch>
            <a:fillRect/>
          </a:stretch>
        </p:blipFill>
        <p:spPr>
          <a:xfrm>
            <a:off x="4419600" y="1524000"/>
            <a:ext cx="3695702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6096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  দেখ ও বল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4864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৫ – ৩ =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5410200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৪ – ৩ =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04800"/>
            <a:ext cx="6934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 ৯     ৪ দশ ৯ </a:t>
            </a:r>
          </a:p>
          <a:p>
            <a:r>
              <a:rPr lang="bn-IN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-২ ৫   -২ দশ ৫</a:t>
            </a:r>
          </a:p>
          <a:p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2 4     2 </a:t>
            </a:r>
            <a:r>
              <a:rPr lang="bn-IN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দশ ৪</a:t>
            </a:r>
          </a:p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981200" y="2209800"/>
            <a:ext cx="129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86200" y="2209800"/>
            <a:ext cx="2057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924800" y="5410200"/>
            <a:ext cx="1524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467600" y="5410200"/>
            <a:ext cx="1524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153400" y="5410200"/>
            <a:ext cx="1524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0" y="3448050"/>
            <a:ext cx="1701800" cy="1276350"/>
          </a:xfrm>
          <a:prstGeom prst="rect">
            <a:avLst/>
          </a:prstGeom>
        </p:spPr>
      </p:pic>
      <p:pic>
        <p:nvPicPr>
          <p:cNvPr id="32" name="Picture 31" descr="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3505200"/>
            <a:ext cx="1605280" cy="1203960"/>
          </a:xfrm>
          <a:prstGeom prst="rect">
            <a:avLst/>
          </a:prstGeom>
        </p:spPr>
      </p:pic>
      <p:pic>
        <p:nvPicPr>
          <p:cNvPr id="33" name="Picture 32" descr="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5105400"/>
            <a:ext cx="1625600" cy="1219200"/>
          </a:xfrm>
          <a:prstGeom prst="rect">
            <a:avLst/>
          </a:prstGeom>
        </p:spPr>
      </p:pic>
      <p:pic>
        <p:nvPicPr>
          <p:cNvPr id="34" name="Picture 33" descr="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3505200"/>
            <a:ext cx="1524000" cy="1143000"/>
          </a:xfrm>
          <a:prstGeom prst="rect">
            <a:avLst/>
          </a:prstGeom>
        </p:spPr>
      </p:pic>
      <p:pic>
        <p:nvPicPr>
          <p:cNvPr id="35" name="Picture 34" descr="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5120640"/>
            <a:ext cx="1605280" cy="1203960"/>
          </a:xfrm>
          <a:prstGeom prst="rect">
            <a:avLst/>
          </a:prstGeom>
        </p:spPr>
      </p:pic>
      <p:pic>
        <p:nvPicPr>
          <p:cNvPr id="36" name="Picture 35" descr="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3429000"/>
            <a:ext cx="1625600" cy="121920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228600" y="3200400"/>
            <a:ext cx="16764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057400" y="3200400"/>
            <a:ext cx="1524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733800" y="3200400"/>
            <a:ext cx="14478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334000" y="3200400"/>
            <a:ext cx="1524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657600" y="4953000"/>
            <a:ext cx="16764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562600" y="4953000"/>
            <a:ext cx="1524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315200" y="3352800"/>
            <a:ext cx="1524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 flipH="1">
            <a:off x="7543800" y="3352800"/>
            <a:ext cx="1524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772400" y="3352800"/>
            <a:ext cx="1524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 flipH="1">
            <a:off x="8001000" y="3352800"/>
            <a:ext cx="1524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229600" y="3352800"/>
            <a:ext cx="1524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391400" y="3733800"/>
            <a:ext cx="1524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620000" y="3733800"/>
            <a:ext cx="1524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848600" y="3733800"/>
            <a:ext cx="1524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8077200" y="3733800"/>
            <a:ext cx="1524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696200" y="5410200"/>
            <a:ext cx="1524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3657600" y="3048000"/>
            <a:ext cx="1600200" cy="1828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3657600" y="3124200"/>
            <a:ext cx="1600200" cy="175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257800" y="3124200"/>
            <a:ext cx="1676400" cy="175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257800" y="3124200"/>
            <a:ext cx="1676400" cy="1676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162800" y="3200400"/>
            <a:ext cx="1447800" cy="609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7239000" y="3276600"/>
            <a:ext cx="1219200" cy="457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1524000" y="5715000"/>
            <a:ext cx="1371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762000"/>
            <a:ext cx="7086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 ৯ ৮            ৫ শত ৯ দশ ৮</a:t>
            </a:r>
          </a:p>
          <a:p>
            <a:r>
              <a:rPr lang="bn-IN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-৩ ৭ ৫           -৩ শত ৭ দশ ৫</a:t>
            </a:r>
          </a:p>
          <a:p>
            <a:r>
              <a:rPr lang="bn-IN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২ ২ ৩             ২ শত ৭ দশ ৩</a:t>
            </a:r>
          </a:p>
          <a:p>
            <a:endParaRPr lang="bn-IN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এখানে,</a:t>
            </a:r>
          </a:p>
          <a:p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৫ ৯ ৮          বিয়োজন</a:t>
            </a:r>
          </a:p>
          <a:p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-৩ ৭ ৫          বিয়োজ্য</a:t>
            </a:r>
          </a:p>
          <a:p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২ ২ ৩          বিয়োগফল</a:t>
            </a:r>
          </a:p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2362200"/>
            <a:ext cx="198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33800" y="2362200"/>
            <a:ext cx="3276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133600" y="6019800"/>
            <a:ext cx="1676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1506200" y="54864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962400" y="4800600"/>
            <a:ext cx="9144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886200" y="5562600"/>
            <a:ext cx="1066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886200" y="6248400"/>
            <a:ext cx="1066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6934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৭ ৬ ৮ - ৫ ৩ ৫            </a:t>
            </a:r>
          </a:p>
          <a:p>
            <a:r>
              <a:rPr lang="bn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=৭ শত ৬ দশ ৮ – ৫ শত ৩ দশ ৫</a:t>
            </a:r>
          </a:p>
          <a:p>
            <a:r>
              <a:rPr lang="bn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=২ শত ৩ দশ ৩</a:t>
            </a:r>
          </a:p>
          <a:p>
            <a:r>
              <a:rPr lang="bn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=২৩৩</a:t>
            </a:r>
          </a:p>
          <a:p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এখানে,</a:t>
            </a:r>
          </a:p>
          <a:p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৭ ৬ ৮ -৫ ৩ ৫ = ২ ৩ ৩</a:t>
            </a:r>
          </a:p>
          <a:p>
            <a:endParaRPr lang="bn-IN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বিয়োজন  বিয়োজ্য বিয়োগফল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676400" y="5105400"/>
            <a:ext cx="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200400" y="5105400"/>
            <a:ext cx="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876800" y="5105400"/>
            <a:ext cx="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28097" y="2967335"/>
            <a:ext cx="228780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অনুশীলন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90600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৮ ৬ ৭                এখানে, ৮৬৭  বিয়োজন</a:t>
            </a:r>
          </a:p>
          <a:p>
            <a:r>
              <a:rPr lang="bn-IN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-৬ ২ ৫                          ৬২৫  বিয়োজ্য</a:t>
            </a:r>
          </a:p>
          <a:p>
            <a:r>
              <a:rPr lang="bn-IN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                                  বিয়োগফল</a:t>
            </a:r>
            <a:endParaRPr lang="en-US" sz="36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2057400"/>
            <a:ext cx="152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096000" y="2438400"/>
            <a:ext cx="1447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1000" y="3200400"/>
            <a:ext cx="8077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৯৮৭ -৪৫০ = </a:t>
            </a:r>
          </a:p>
          <a:p>
            <a:r>
              <a:rPr lang="bn-IN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         </a:t>
            </a:r>
          </a:p>
          <a:p>
            <a:r>
              <a:rPr lang="bn-IN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এখানে,বিয়োজ্য</a:t>
            </a:r>
          </a:p>
          <a:p>
            <a:r>
              <a:rPr lang="bn-IN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      বিয়োজন</a:t>
            </a:r>
          </a:p>
          <a:p>
            <a:r>
              <a:rPr lang="bn-IN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      বিয়োগফল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0" y="3657600"/>
            <a:ext cx="2438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38600" y="4953000"/>
            <a:ext cx="2057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038600" y="5486400"/>
            <a:ext cx="2209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038600" y="6019800"/>
            <a:ext cx="2209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2438401"/>
            <a:ext cx="51816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838200"/>
            <a:ext cx="662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*বিয়োগ কর</a:t>
            </a:r>
          </a:p>
          <a:p>
            <a:r>
              <a:rPr lang="bn-IN" sz="48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*বিয়োজন,বিয়োজ্য ওবিয়োগফল চিহ্নিত কর</a:t>
            </a:r>
            <a:endParaRPr lang="en-US" sz="48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3733800"/>
            <a:ext cx="6934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৮ ০ ৯</a:t>
            </a:r>
          </a:p>
          <a:p>
            <a:r>
              <a:rPr lang="bn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-৩ ০ ২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895600" y="5105400"/>
            <a:ext cx="198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8382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438400"/>
            <a:ext cx="7543800" cy="83099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বিয়োজন – বিয়োজ্য = ?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95600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fddddddddddddd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2209799" y="2286001"/>
            <a:ext cx="6781802" cy="2209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76400" y="685800"/>
            <a:ext cx="5638800" cy="1752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90800" y="10668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শিক্ষক  পরিচিতি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3352800"/>
            <a:ext cx="685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মিশকাত আরা মাহফুজ</a:t>
            </a:r>
          </a:p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সহকারি শিক্ষক</a:t>
            </a:r>
          </a:p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পানখাইয়া পাড়া সরকারি প্রাথমিক বিদ্যালয়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খাগড়াছড়ি সদর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1295400"/>
            <a:ext cx="6172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শ্রেণিঃতৃতীয়</a:t>
            </a:r>
          </a:p>
          <a:p>
            <a:pPr algn="ctr"/>
            <a:r>
              <a:rPr lang="bn-IN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প্রাথমিক গণিত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5334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IN" sz="44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hevron 3"/>
          <p:cNvSpPr/>
          <p:nvPr/>
        </p:nvSpPr>
        <p:spPr>
          <a:xfrm>
            <a:off x="1295400" y="2362200"/>
            <a:ext cx="381000" cy="381000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209800"/>
            <a:ext cx="708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হাতে না রেখে বিয়োগ করতে পারবে।</a:t>
            </a:r>
          </a:p>
          <a:p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বিয়োজন,বিয়োজ্য ও বিয়োগফল চিহ্নিত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করতে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295400" y="3505200"/>
            <a:ext cx="381000" cy="457200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1066800" y="1524000"/>
            <a:ext cx="7086600" cy="3581400"/>
          </a:xfrm>
          <a:prstGeom prst="round2Diag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 l="40410" t="27083" r="21523" b="16667"/>
          <a:stretch>
            <a:fillRect/>
          </a:stretch>
        </p:blipFill>
        <p:spPr bwMode="auto">
          <a:xfrm>
            <a:off x="1828800" y="1981200"/>
            <a:ext cx="4953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f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143000"/>
            <a:ext cx="762000" cy="762000"/>
          </a:xfrm>
          <a:prstGeom prst="rect">
            <a:avLst/>
          </a:prstGeom>
        </p:spPr>
      </p:pic>
      <p:pic>
        <p:nvPicPr>
          <p:cNvPr id="3" name="Picture 2" descr="ff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828800" y="381000"/>
            <a:ext cx="762000" cy="762000"/>
          </a:xfrm>
          <a:prstGeom prst="rect">
            <a:avLst/>
          </a:prstGeom>
        </p:spPr>
      </p:pic>
      <p:pic>
        <p:nvPicPr>
          <p:cNvPr id="4" name="Picture 3" descr="ff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1295400"/>
            <a:ext cx="838200" cy="838200"/>
          </a:xfrm>
          <a:prstGeom prst="rect">
            <a:avLst/>
          </a:prstGeom>
        </p:spPr>
      </p:pic>
      <p:pic>
        <p:nvPicPr>
          <p:cNvPr id="6" name="Picture 5" descr="ff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609600"/>
            <a:ext cx="838200" cy="838200"/>
          </a:xfrm>
          <a:prstGeom prst="rect">
            <a:avLst/>
          </a:prstGeom>
        </p:spPr>
      </p:pic>
      <p:pic>
        <p:nvPicPr>
          <p:cNvPr id="7" name="Picture 6" descr="ff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457200"/>
            <a:ext cx="838200" cy="838200"/>
          </a:xfrm>
          <a:prstGeom prst="rect">
            <a:avLst/>
          </a:prstGeom>
        </p:spPr>
      </p:pic>
      <p:pic>
        <p:nvPicPr>
          <p:cNvPr id="8" name="Picture 7" descr="fggg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657600"/>
            <a:ext cx="1295400" cy="728662"/>
          </a:xfrm>
          <a:prstGeom prst="rect">
            <a:avLst/>
          </a:prstGeom>
        </p:spPr>
      </p:pic>
      <p:pic>
        <p:nvPicPr>
          <p:cNvPr id="9" name="Picture 8" descr="fggg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3505200"/>
            <a:ext cx="1219200" cy="685800"/>
          </a:xfrm>
          <a:prstGeom prst="rect">
            <a:avLst/>
          </a:prstGeom>
        </p:spPr>
      </p:pic>
      <p:pic>
        <p:nvPicPr>
          <p:cNvPr id="10" name="Picture 9" descr="fggg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5029200"/>
            <a:ext cx="1143000" cy="642938"/>
          </a:xfrm>
          <a:prstGeom prst="rect">
            <a:avLst/>
          </a:prstGeom>
        </p:spPr>
      </p:pic>
      <p:pic>
        <p:nvPicPr>
          <p:cNvPr id="11" name="Picture 10" descr="fggg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9400" y="4876800"/>
            <a:ext cx="1083733" cy="609600"/>
          </a:xfrm>
          <a:prstGeom prst="rect">
            <a:avLst/>
          </a:prstGeom>
        </p:spPr>
      </p:pic>
      <p:pic>
        <p:nvPicPr>
          <p:cNvPr id="12" name="Picture 11" descr="fggg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79733" y="3886200"/>
            <a:ext cx="1219199" cy="685800"/>
          </a:xfrm>
          <a:prstGeom prst="rect">
            <a:avLst/>
          </a:prstGeom>
        </p:spPr>
      </p:pic>
      <p:pic>
        <p:nvPicPr>
          <p:cNvPr id="13" name="Picture 12" descr="fggg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4876800"/>
            <a:ext cx="1219200" cy="685800"/>
          </a:xfrm>
          <a:prstGeom prst="rect">
            <a:avLst/>
          </a:prstGeom>
        </p:spPr>
      </p:pic>
      <p:pic>
        <p:nvPicPr>
          <p:cNvPr id="14" name="Picture 13" descr="fggg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4953000"/>
            <a:ext cx="1219200" cy="685800"/>
          </a:xfrm>
          <a:prstGeom prst="rect">
            <a:avLst/>
          </a:prstGeom>
        </p:spPr>
      </p:pic>
      <p:pic>
        <p:nvPicPr>
          <p:cNvPr id="15" name="Picture 14" descr="fggg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2334" y="3733800"/>
            <a:ext cx="1219200" cy="685800"/>
          </a:xfrm>
          <a:prstGeom prst="rect">
            <a:avLst/>
          </a:prstGeom>
        </p:spPr>
      </p:pic>
      <p:pic>
        <p:nvPicPr>
          <p:cNvPr id="19" name="Picture 18" descr="ff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160020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1" y="2133600"/>
            <a:ext cx="582863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0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পাঠঃবিয়োগ</a:t>
            </a:r>
          </a:p>
          <a:p>
            <a:pPr algn="ctr"/>
            <a:endParaRPr lang="bn-IN" sz="40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পাঠ্যাংশঃবিয়োগ (হাতে না রেখে)</a:t>
            </a:r>
            <a:endParaRPr lang="en-US" sz="40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2286000"/>
            <a:ext cx="4648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kkkkkk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4312356"/>
            <a:ext cx="5029200" cy="2545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038600"/>
            <a:ext cx="2509073" cy="1848287"/>
          </a:xfrm>
          <a:prstGeom prst="rect">
            <a:avLst/>
          </a:prstGeom>
        </p:spPr>
      </p:pic>
      <p:pic>
        <p:nvPicPr>
          <p:cNvPr id="3" name="Picture 2" descr="দী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7840" y="4267200"/>
            <a:ext cx="2114360" cy="142366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5" y="914400"/>
            <a:ext cx="2466975" cy="1847850"/>
          </a:xfrm>
          <a:prstGeom prst="rect">
            <a:avLst/>
          </a:prstGeom>
        </p:spPr>
      </p:pic>
      <p:pic>
        <p:nvPicPr>
          <p:cNvPr id="5" name="Picture 4" descr="র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8600" y="914400"/>
            <a:ext cx="2263513" cy="169545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200400" y="1828800"/>
            <a:ext cx="457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29000" y="4876800"/>
            <a:ext cx="381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67600" y="1219200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3800" y="43434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1143000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9400" y="4267200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4572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0" y="1524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  দেখ ও বল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1_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297</TotalTime>
  <Words>240</Words>
  <Application>Microsoft Office PowerPoint</Application>
  <PresentationFormat>On-screen Show (4:3)</PresentationFormat>
  <Paragraphs>64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1_Urban</vt:lpstr>
      <vt:lpstr>Oriel</vt:lpstr>
      <vt:lpstr>Concourse</vt:lpstr>
      <vt:lpstr>Flow</vt:lpstr>
      <vt:lpstr>Solstice</vt:lpstr>
      <vt:lpstr>Office Theme</vt:lpstr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Guest</dc:creator>
  <cp:lastModifiedBy>PTI</cp:lastModifiedBy>
  <cp:revision>83</cp:revision>
  <dcterms:created xsi:type="dcterms:W3CDTF">2006-08-16T00:00:00Z</dcterms:created>
  <dcterms:modified xsi:type="dcterms:W3CDTF">2013-04-12T11:05:34Z</dcterms:modified>
</cp:coreProperties>
</file>